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8B5D8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9351B3-2F15-47D3-ABE4-E55C994926EB}" type="datetimeFigureOut">
              <a:rPr lang="en-US" smtClean="0"/>
              <a:pPr/>
              <a:t>4/2/2013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D9EBD1-07BF-49D6-B138-A112C8D598A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D9EBD1-07BF-49D6-B138-A112C8D598A0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22.jpeg"/><Relationship Id="rId7" Type="http://schemas.openxmlformats.org/officeDocument/2006/relationships/image" Target="../media/image26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eg"/><Relationship Id="rId11" Type="http://schemas.openxmlformats.org/officeDocument/2006/relationships/image" Target="../media/image30.jpeg"/><Relationship Id="rId5" Type="http://schemas.openxmlformats.org/officeDocument/2006/relationships/image" Target="../media/image24.gif"/><Relationship Id="rId10" Type="http://schemas.openxmlformats.org/officeDocument/2006/relationships/image" Target="../media/image29.jpeg"/><Relationship Id="rId4" Type="http://schemas.openxmlformats.org/officeDocument/2006/relationships/image" Target="../media/image23.gif"/><Relationship Id="rId9" Type="http://schemas.openxmlformats.org/officeDocument/2006/relationships/image" Target="../media/image2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1600200" y="1066800"/>
            <a:ext cx="4953000" cy="1752600"/>
          </a:xfrm>
          <a:prstGeom prst="ellipse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8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</a:p>
          <a:p>
            <a:pPr algn="ctr"/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38200" y="3810000"/>
            <a:ext cx="73152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মুহাম্মদ শাহীন হোসেন</a:t>
            </a:r>
          </a:p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সহকারি শিক্ষক</a:t>
            </a:r>
          </a:p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কে কে গভঃ ইনস্টিটিউশন, মুনশিগঞ্জ।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1828800"/>
            <a:ext cx="82296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8000" dirty="0" smtClean="0">
                <a:latin typeface="NikoshBAN" pitchFamily="2" charset="0"/>
                <a:cs typeface="NikoshBAN" pitchFamily="2" charset="0"/>
              </a:rPr>
              <a:t>ষষ্ঠ শ্রেণি</a:t>
            </a:r>
          </a:p>
          <a:p>
            <a:pPr algn="ctr"/>
            <a:r>
              <a:rPr lang="bn-BD" sz="8000" dirty="0" smtClean="0">
                <a:latin typeface="NikoshBAN" pitchFamily="2" charset="0"/>
                <a:cs typeface="NikoshBAN" pitchFamily="2" charset="0"/>
              </a:rPr>
              <a:t>বাংলাদেশ ও বিশ্বপরিচয়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228600" y="990600"/>
            <a:ext cx="8305800" cy="3810000"/>
          </a:xfrm>
          <a:prstGeom prst="ellipse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11500" dirty="0" smtClean="0">
                <a:latin typeface="NikoshBAN" pitchFamily="2" charset="0"/>
                <a:cs typeface="NikoshBAN" pitchFamily="2" charset="0"/>
              </a:rPr>
              <a:t>শিশুর অধিকার</a:t>
            </a:r>
          </a:p>
          <a:p>
            <a:pPr algn="ctr"/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2895600" y="457200"/>
            <a:ext cx="3962400" cy="1524000"/>
          </a:xfrm>
          <a:prstGeom prst="ellipse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শিখন ফল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4800" y="2743200"/>
            <a:ext cx="838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 এই পাঠ শেষে শিক্ষার্থীরা-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4800" y="4191000"/>
            <a:ext cx="8305800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bn-BD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শিশু কারা তা বলতে পারবে</a:t>
            </a:r>
          </a:p>
          <a:p>
            <a:pPr>
              <a:buFont typeface="Wingdings" pitchFamily="2" charset="2"/>
              <a:buChar char="Ø"/>
            </a:pP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  শিশুদের অধিকার সমূহ বর্ণনা করতে পারবে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pita.jpg"/>
          <p:cNvPicPr>
            <a:picLocks noChangeAspect="1"/>
          </p:cNvPicPr>
          <p:nvPr/>
        </p:nvPicPr>
        <p:blipFill>
          <a:blip r:embed="rId2"/>
          <a:srcRect l="28333" t="2198" r="15000" b="42857"/>
          <a:stretch>
            <a:fillRect/>
          </a:stretch>
        </p:blipFill>
        <p:spPr>
          <a:xfrm>
            <a:off x="2743200" y="0"/>
            <a:ext cx="2590800" cy="1905000"/>
          </a:xfrm>
          <a:prstGeom prst="rect">
            <a:avLst/>
          </a:prstGeom>
        </p:spPr>
      </p:pic>
      <p:pic>
        <p:nvPicPr>
          <p:cNvPr id="7" name="Picture 6" descr="image_345_67624.jpg"/>
          <p:cNvPicPr>
            <a:picLocks noChangeAspect="1"/>
          </p:cNvPicPr>
          <p:nvPr/>
        </p:nvPicPr>
        <p:blipFill>
          <a:blip r:embed="rId3"/>
          <a:srcRect l="6400" b="18033"/>
          <a:stretch>
            <a:fillRect/>
          </a:stretch>
        </p:blipFill>
        <p:spPr>
          <a:xfrm>
            <a:off x="6019800" y="0"/>
            <a:ext cx="2228850" cy="1905000"/>
          </a:xfrm>
          <a:prstGeom prst="rect">
            <a:avLst/>
          </a:prstGeom>
        </p:spPr>
      </p:pic>
      <p:pic>
        <p:nvPicPr>
          <p:cNvPr id="8" name="Picture 7" descr="teen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2971800"/>
            <a:ext cx="2133600" cy="1953765"/>
          </a:xfrm>
          <a:prstGeom prst="rect">
            <a:avLst/>
          </a:prstGeom>
        </p:spPr>
      </p:pic>
      <p:pic>
        <p:nvPicPr>
          <p:cNvPr id="10" name="Picture 9" descr="d6920b34473aad1685f16588bddb.jpe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324600" y="3429000"/>
            <a:ext cx="2183910" cy="1828800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2438400" y="2895600"/>
            <a:ext cx="3429000" cy="1981200"/>
          </a:xfrm>
          <a:prstGeom prst="ellipse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শিশু কারা?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057400" y="5715001"/>
            <a:ext cx="495300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যাদের বয়স ১৮ এর কম</a:t>
            </a:r>
          </a:p>
          <a:p>
            <a:pPr algn="ctr"/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04800" y="2286000"/>
            <a:ext cx="1828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নবজাতক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124200" y="2209800"/>
            <a:ext cx="1828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বৃদ্ধ লোক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553200" y="2133600"/>
            <a:ext cx="1676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মুসা ইব্রাহিম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629400" y="2590800"/>
            <a:ext cx="1447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যুবক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858000" y="5410200"/>
            <a:ext cx="1143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বালিকা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04800" y="5257800"/>
            <a:ext cx="1219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শিক্ষার্থী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8" name="Picture 17" descr="draft_lens15629181module134862131photo_1290284056new-born-baby-doll13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8600" y="0"/>
            <a:ext cx="2194560" cy="1981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  <p:bldP spid="9" grpId="0"/>
      <p:bldP spid="13" grpId="0"/>
      <p:bldP spid="14" grpId="0"/>
      <p:bldP spid="15" grpId="0"/>
      <p:bldP spid="16" grpId="0"/>
      <p:bldP spid="1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angladesh-eid-2008-12-9-7-35-7.jpg"/>
          <p:cNvPicPr>
            <a:picLocks noChangeAspect="1"/>
          </p:cNvPicPr>
          <p:nvPr/>
        </p:nvPicPr>
        <p:blipFill>
          <a:blip r:embed="rId2"/>
          <a:srcRect l="36667"/>
          <a:stretch>
            <a:fillRect/>
          </a:stretch>
        </p:blipFill>
        <p:spPr>
          <a:xfrm>
            <a:off x="228600" y="838200"/>
            <a:ext cx="2286000" cy="2173960"/>
          </a:xfrm>
          <a:prstGeom prst="rect">
            <a:avLst/>
          </a:prstGeom>
        </p:spPr>
      </p:pic>
      <p:pic>
        <p:nvPicPr>
          <p:cNvPr id="6" name="Picture 5" descr="Photo--2.jpg"/>
          <p:cNvPicPr>
            <a:picLocks noChangeAspect="1"/>
          </p:cNvPicPr>
          <p:nvPr/>
        </p:nvPicPr>
        <p:blipFill>
          <a:blip r:embed="rId3"/>
          <a:srcRect l="42000"/>
          <a:stretch>
            <a:fillRect/>
          </a:stretch>
        </p:blipFill>
        <p:spPr>
          <a:xfrm>
            <a:off x="3048000" y="990600"/>
            <a:ext cx="2302478" cy="2209800"/>
          </a:xfrm>
          <a:prstGeom prst="rect">
            <a:avLst/>
          </a:prstGeom>
        </p:spPr>
      </p:pic>
      <p:pic>
        <p:nvPicPr>
          <p:cNvPr id="7" name="Picture 6" descr="_52791122_children_ap.jpg"/>
          <p:cNvPicPr>
            <a:picLocks noChangeAspect="1"/>
          </p:cNvPicPr>
          <p:nvPr/>
        </p:nvPicPr>
        <p:blipFill>
          <a:blip r:embed="rId4"/>
          <a:srcRect l="36058" r="-3365" b="8333"/>
          <a:stretch>
            <a:fillRect/>
          </a:stretch>
        </p:blipFill>
        <p:spPr>
          <a:xfrm>
            <a:off x="5791200" y="990600"/>
            <a:ext cx="2560320" cy="2209800"/>
          </a:xfrm>
          <a:prstGeom prst="rect">
            <a:avLst/>
          </a:prstGeom>
        </p:spPr>
      </p:pic>
      <p:pic>
        <p:nvPicPr>
          <p:cNvPr id="8" name="Picture 7" descr="tribal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600" y="3962400"/>
            <a:ext cx="2133600" cy="1905000"/>
          </a:xfrm>
          <a:prstGeom prst="rect">
            <a:avLst/>
          </a:prstGeom>
        </p:spPr>
      </p:pic>
      <p:pic>
        <p:nvPicPr>
          <p:cNvPr id="9" name="Picture 8" descr="child labour-19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0" y="4038600"/>
            <a:ext cx="2517346" cy="2031797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81000" y="3200400"/>
            <a:ext cx="1676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মুসলিম শিশু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276600" y="3276600"/>
            <a:ext cx="1676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হিন্দু শিশু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324600" y="3276600"/>
            <a:ext cx="1600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বৌদ্ধ শিশু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52400" y="6096000"/>
            <a:ext cx="2209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উপজাতি শিশু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096000" y="6096000"/>
            <a:ext cx="1981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প্রতিবন্ধী শিশু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85800" y="0"/>
            <a:ext cx="8001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জাতি, ধর্ম, বর্ণ, নির্বিশেষে সকল শিশুর অধিকার সমান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3" grpId="0"/>
      <p:bldP spid="14" grpId="0"/>
      <p:bldP spid="15" grpId="0"/>
      <p:bldP spid="1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jhoki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303520" cy="2982740"/>
          </a:xfrm>
          <a:prstGeom prst="rect">
            <a:avLst/>
          </a:prstGeom>
        </p:spPr>
      </p:pic>
      <p:pic>
        <p:nvPicPr>
          <p:cNvPr id="3" name="Picture 2" descr="joki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9600" y="3124200"/>
            <a:ext cx="4724400" cy="343651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4038600"/>
            <a:ext cx="4114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শিশুদের ঝুকিপুর্ণ ও অন্যায় কাজে ব্যবহার করা যাবে না।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edu 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28800"/>
            <a:ext cx="4488873" cy="39776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62000" y="381000"/>
            <a:ext cx="7696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সকল শিশুর শিক্ষার অধিকার রয়েছে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 descr="child labour-7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828800"/>
            <a:ext cx="4381500" cy="3962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0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828800"/>
            <a:ext cx="4878664" cy="4267200"/>
          </a:xfrm>
          <a:prstGeom prst="rect">
            <a:avLst/>
          </a:prstGeom>
        </p:spPr>
      </p:pic>
      <p:pic>
        <p:nvPicPr>
          <p:cNvPr id="4" name="Picture 3" descr="child labour-3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3000" y="1828800"/>
            <a:ext cx="3971953" cy="425196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90600" y="381000"/>
            <a:ext cx="7924800" cy="58477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প্রত্যেক শিশুর খেলাধূলা ও চিত্তবিনোদনের অধিকার রয়েছে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457200"/>
            <a:ext cx="891540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প্রত্যেক শিশুর খাদ্য, বস্ত্র, চিকিৎসা ও বাসস্থানের অধিকার রয়েছে </a:t>
            </a:r>
          </a:p>
          <a:p>
            <a:endParaRPr lang="bn-BD" dirty="0" smtClean="0"/>
          </a:p>
          <a:p>
            <a:endParaRPr lang="en-US" dirty="0"/>
          </a:p>
        </p:txBody>
      </p:sp>
      <p:pic>
        <p:nvPicPr>
          <p:cNvPr id="7" name="Picture 6" descr="7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52600"/>
            <a:ext cx="4297680" cy="4876800"/>
          </a:xfrm>
          <a:prstGeom prst="rect">
            <a:avLst/>
          </a:prstGeom>
        </p:spPr>
      </p:pic>
      <p:pic>
        <p:nvPicPr>
          <p:cNvPr id="8" name="Picture 7" descr="child labour-13.jpg"/>
          <p:cNvPicPr>
            <a:picLocks noChangeAspect="1"/>
          </p:cNvPicPr>
          <p:nvPr/>
        </p:nvPicPr>
        <p:blipFill>
          <a:blip r:embed="rId3"/>
          <a:srcRect l="4630" r="7407"/>
          <a:stretch>
            <a:fillRect/>
          </a:stretch>
        </p:blipFill>
        <p:spPr>
          <a:xfrm>
            <a:off x="4388322" y="1676400"/>
            <a:ext cx="4755678" cy="50139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 rot="20930248">
            <a:off x="3240835" y="1859245"/>
            <a:ext cx="2743200" cy="685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124200" y="2514600"/>
            <a:ext cx="45719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3048000" y="2514600"/>
            <a:ext cx="762000" cy="1371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4267200" y="3581400"/>
            <a:ext cx="6858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 Single Corner Rectangle 9"/>
          <p:cNvSpPr/>
          <p:nvPr/>
        </p:nvSpPr>
        <p:spPr>
          <a:xfrm>
            <a:off x="5562600" y="2362200"/>
            <a:ext cx="304800" cy="609600"/>
          </a:xfrm>
          <a:prstGeom prst="round1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599767" y="326923"/>
            <a:ext cx="8153400" cy="64633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শিশুদের শারীরিক ও মানসিক নির্যাতন করা যাবে না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1" name="Picture 10" descr="childlabor50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9600" y="1600200"/>
            <a:ext cx="7391400" cy="421125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533400" y="228600"/>
            <a:ext cx="7848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শিশু্দের মত প্রকাশের অধিকার রয়েছে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914400" y="1676400"/>
            <a:ext cx="7086600" cy="4495800"/>
            <a:chOff x="1952625" y="2000250"/>
            <a:chExt cx="5238750" cy="2887776"/>
          </a:xfrm>
        </p:grpSpPr>
        <p:pic>
          <p:nvPicPr>
            <p:cNvPr id="13" name="Picture 12" descr="Ca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952625" y="2000250"/>
              <a:ext cx="5238750" cy="2857500"/>
            </a:xfrm>
            <a:prstGeom prst="rect">
              <a:avLst/>
            </a:prstGeom>
          </p:spPr>
        </p:pic>
        <p:sp>
          <p:nvSpPr>
            <p:cNvPr id="14" name="Rectangle 13"/>
            <p:cNvSpPr/>
            <p:nvPr/>
          </p:nvSpPr>
          <p:spPr>
            <a:xfrm>
              <a:off x="2534708" y="3592626"/>
              <a:ext cx="1201208" cy="1295400"/>
            </a:xfrm>
            <a:prstGeom prst="rect">
              <a:avLst/>
            </a:prstGeom>
            <a:solidFill>
              <a:srgbClr val="00B05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sz="36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আমরা</a:t>
              </a:r>
              <a:r>
                <a:rPr lang="bn-BD" sz="32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endPara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3886200" y="3505200"/>
              <a:ext cx="1066800" cy="1371600"/>
            </a:xfrm>
            <a:prstGeom prst="rect">
              <a:avLst/>
            </a:prstGeom>
            <a:solidFill>
              <a:srgbClr val="FFC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sz="36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বলতে</a:t>
              </a:r>
              <a:endPara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16" name="Parallelogram 15"/>
            <p:cNvSpPr/>
            <p:nvPr/>
          </p:nvSpPr>
          <p:spPr>
            <a:xfrm>
              <a:off x="5029200" y="3581400"/>
              <a:ext cx="1219200" cy="1295400"/>
            </a:xfrm>
            <a:prstGeom prst="parallelogram">
              <a:avLst>
                <a:gd name="adj" fmla="val 14116"/>
              </a:avLst>
            </a:prstGeom>
            <a:solidFill>
              <a:srgbClr val="FF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sz="36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চাই</a:t>
              </a:r>
              <a:endPara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2362200" y="304800"/>
            <a:ext cx="4495800" cy="1371600"/>
          </a:xfrm>
          <a:prstGeom prst="ellipse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দলীয় কাজ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4800" y="1905000"/>
            <a:ext cx="8534400" cy="64633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নীচের ছবিগুলো থেকে শিশুর অধিকারের একটি তালিকা তৈরি কর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32" name="Group 31"/>
          <p:cNvGrpSpPr/>
          <p:nvPr/>
        </p:nvGrpSpPr>
        <p:grpSpPr>
          <a:xfrm>
            <a:off x="381000" y="2743200"/>
            <a:ext cx="8458200" cy="3505201"/>
            <a:chOff x="381000" y="2743200"/>
            <a:chExt cx="8458200" cy="3505201"/>
          </a:xfrm>
        </p:grpSpPr>
        <p:pic>
          <p:nvPicPr>
            <p:cNvPr id="8" name="Picture 7" descr="1.jpg"/>
            <p:cNvPicPr>
              <a:picLocks noChangeAspect="1"/>
            </p:cNvPicPr>
            <p:nvPr/>
          </p:nvPicPr>
          <p:blipFill>
            <a:blip r:embed="rId2"/>
            <a:srcRect r="40800"/>
            <a:stretch>
              <a:fillRect/>
            </a:stretch>
          </p:blipFill>
          <p:spPr>
            <a:xfrm>
              <a:off x="381000" y="2743200"/>
              <a:ext cx="1539694" cy="173736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10" name="Picture 9" descr="3.jp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05000" y="2743200"/>
              <a:ext cx="1809750" cy="177165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11" name="Picture 10" descr="AG-D--Education-for-Street-.gif"/>
            <p:cNvPicPr>
              <a:picLocks noChangeAspect="1"/>
            </p:cNvPicPr>
            <p:nvPr/>
          </p:nvPicPr>
          <p:blipFill>
            <a:blip r:embed="rId4"/>
            <a:srcRect r="21250"/>
            <a:stretch>
              <a:fillRect/>
            </a:stretch>
          </p:blipFill>
          <p:spPr>
            <a:xfrm>
              <a:off x="3657600" y="2743200"/>
              <a:ext cx="1981200" cy="182880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grpSp>
          <p:nvGrpSpPr>
            <p:cNvPr id="16" name="Group 15"/>
            <p:cNvGrpSpPr/>
            <p:nvPr/>
          </p:nvGrpSpPr>
          <p:grpSpPr>
            <a:xfrm>
              <a:off x="5638800" y="2743200"/>
              <a:ext cx="1524000" cy="1828800"/>
              <a:chOff x="5715000" y="2743200"/>
              <a:chExt cx="1170850" cy="1828800"/>
            </a:xfrm>
          </p:grpSpPr>
          <p:pic>
            <p:nvPicPr>
              <p:cNvPr id="12" name="Picture 11" descr="Bangladeshconference.gif"/>
              <p:cNvPicPr>
                <a:picLocks noChangeAspect="1"/>
              </p:cNvPicPr>
              <p:nvPr/>
            </p:nvPicPr>
            <p:blipFill>
              <a:blip r:embed="rId5"/>
              <a:srcRect l="54800"/>
              <a:stretch>
                <a:fillRect/>
              </a:stretch>
            </p:blipFill>
            <p:spPr>
              <a:xfrm>
                <a:off x="5715000" y="2743200"/>
                <a:ext cx="1170850" cy="1828800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sp>
            <p:nvSpPr>
              <p:cNvPr id="14" name="Rectangle 13"/>
              <p:cNvSpPr/>
              <p:nvPr/>
            </p:nvSpPr>
            <p:spPr>
              <a:xfrm>
                <a:off x="5715000" y="2743200"/>
                <a:ext cx="533400" cy="30480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15" name="Picture 14" descr="DSC_6194.jpg"/>
            <p:cNvPicPr>
              <a:picLocks noChangeAspect="1"/>
            </p:cNvPicPr>
            <p:nvPr/>
          </p:nvPicPr>
          <p:blipFill>
            <a:blip r:embed="rId6" cstate="print"/>
            <a:srcRect l="12077" r="16667"/>
            <a:stretch>
              <a:fillRect/>
            </a:stretch>
          </p:blipFill>
          <p:spPr>
            <a:xfrm>
              <a:off x="7162800" y="2743200"/>
              <a:ext cx="1643229" cy="182880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18" name="Picture 17" descr="9[1].jpg"/>
            <p:cNvPicPr>
              <a:picLocks noChangeAspect="1"/>
            </p:cNvPicPr>
            <p:nvPr/>
          </p:nvPicPr>
          <p:blipFill>
            <a:blip r:embed="rId7"/>
            <a:srcRect r="16190"/>
            <a:stretch>
              <a:fillRect/>
            </a:stretch>
          </p:blipFill>
          <p:spPr>
            <a:xfrm>
              <a:off x="381000" y="4495800"/>
              <a:ext cx="1645920" cy="1676398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19" name="Picture 18" descr="sleeping_on_the_streets_of_dhaka1.jpg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981200" y="4495800"/>
              <a:ext cx="1769533" cy="173736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21" name="Picture 20" descr="Roki Ali.jpg"/>
            <p:cNvPicPr>
              <a:picLocks noChangeAspect="1"/>
            </p:cNvPicPr>
            <p:nvPr/>
          </p:nvPicPr>
          <p:blipFill>
            <a:blip r:embed="rId9"/>
            <a:srcRect b="15556"/>
            <a:stretch>
              <a:fillRect/>
            </a:stretch>
          </p:blipFill>
          <p:spPr>
            <a:xfrm>
              <a:off x="3733800" y="4572001"/>
              <a:ext cx="1752600" cy="167640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22" name="Picture 21" descr="bb.jpg"/>
            <p:cNvPicPr>
              <a:picLocks noChangeAspect="1"/>
            </p:cNvPicPr>
            <p:nvPr/>
          </p:nvPicPr>
          <p:blipFill>
            <a:blip r:embed="rId10"/>
            <a:srcRect l="18917" b="-1852"/>
            <a:stretch>
              <a:fillRect/>
            </a:stretch>
          </p:blipFill>
          <p:spPr>
            <a:xfrm>
              <a:off x="5410201" y="4572000"/>
              <a:ext cx="1752599" cy="167640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31" name="Picture 30" descr="040620101226.jpg"/>
            <p:cNvPicPr>
              <a:picLocks noChangeAspect="1"/>
            </p:cNvPicPr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162800" y="4572000"/>
              <a:ext cx="1676400" cy="167640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2286000" y="609600"/>
            <a:ext cx="4953000" cy="1447800"/>
          </a:xfrm>
          <a:prstGeom prst="ellipse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8800" dirty="0" smtClean="0"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8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71600" y="2362200"/>
            <a:ext cx="5562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/>
              <a:t>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শিশু কারা</a:t>
            </a:r>
            <a:r>
              <a:rPr lang="bn-BD" sz="4400" dirty="0" smtClean="0"/>
              <a:t>?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2895600" y="3810000"/>
            <a:ext cx="6019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ছবিতে শিশুটির কোন অধিকার লংঘিত হয়েছে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?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Picture 7" descr="child labour-1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4876800"/>
            <a:ext cx="1981199" cy="1653871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895600" y="5486400"/>
            <a:ext cx="6248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ছবিতে শিশুরা তাদের কোন অধিকার ভোগ করছে?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2" name="Picture 11" descr="14Fukada.jpg"/>
          <p:cNvPicPr>
            <a:picLocks noChangeAspect="1"/>
          </p:cNvPicPr>
          <p:nvPr/>
        </p:nvPicPr>
        <p:blipFill>
          <a:blip r:embed="rId3"/>
          <a:srcRect l="9615" t="-13558" b="13462"/>
          <a:stretch>
            <a:fillRect/>
          </a:stretch>
        </p:blipFill>
        <p:spPr>
          <a:xfrm>
            <a:off x="381000" y="3048000"/>
            <a:ext cx="2057400" cy="168774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7" grpId="0"/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1828800" y="762000"/>
            <a:ext cx="4495800" cy="1524000"/>
          </a:xfrm>
          <a:prstGeom prst="ellipse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600" dirty="0" smtClean="0"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3400" y="3352800"/>
            <a:ext cx="82296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শিশু হিসেবে তুমি তোমার পরিবারে কী কী অধিকার ভোগ কর এবং কী কী অধিকার থেকে বঞ্চিত হও তার একটি তালিকা তৈরি কর।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2057400" y="1828800"/>
            <a:ext cx="5029200" cy="2819400"/>
          </a:xfrm>
          <a:prstGeom prst="ellipse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11500" dirty="0" smtClean="0"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115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729</TotalTime>
  <Words>185</Words>
  <Application>Microsoft Office PowerPoint</Application>
  <PresentationFormat>On-screen Show (4:3)</PresentationFormat>
  <Paragraphs>44</Paragraphs>
  <Slides>16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/>
  <cp:lastModifiedBy>PMO</cp:lastModifiedBy>
  <cp:revision>105</cp:revision>
  <dcterms:created xsi:type="dcterms:W3CDTF">2006-08-16T00:00:00Z</dcterms:created>
  <dcterms:modified xsi:type="dcterms:W3CDTF">2013-04-02T11:48:20Z</dcterms:modified>
</cp:coreProperties>
</file>